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4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951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522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286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217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54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980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929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49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410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25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26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90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423335" y="2418942"/>
            <a:ext cx="8272091" cy="39649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主発表者</a:t>
            </a:r>
            <a:r>
              <a:rPr kumimoji="1"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氏名：〇〇〇〇　　　　　　　　　　　　　　　　　　　　</a:t>
            </a:r>
            <a:endParaRPr kumimoji="1" lang="en-US" altLang="ja-JP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　　属　　名 ：〇〇〇〇</a:t>
            </a:r>
            <a:endParaRPr lang="en-US" altLang="ja-JP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endParaRPr kumimoji="1" lang="en-US" altLang="ja-JP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演題発表に関連し開示すべき</a:t>
            </a:r>
            <a:r>
              <a:rPr lang="en-US" altLang="ja-JP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COI</a:t>
            </a:r>
            <a:r>
              <a:rPr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関係にある企業・組織および団体等はありません。</a:t>
            </a:r>
            <a:endParaRPr kumimoji="1" lang="ja-JP" altLang="en-US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タイトル 3"/>
          <p:cNvSpPr txBox="1">
            <a:spLocks/>
          </p:cNvSpPr>
          <p:nvPr/>
        </p:nvSpPr>
        <p:spPr>
          <a:xfrm>
            <a:off x="214952" y="228647"/>
            <a:ext cx="8713388" cy="18867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日本免疫毒性学会</a:t>
            </a:r>
            <a:br>
              <a:rPr lang="en-US" altLang="ja-JP" sz="4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sz="4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利益相反開示</a:t>
            </a:r>
            <a:br>
              <a:rPr lang="en-US" altLang="ja-JP" sz="4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The Japanese Society of Immunotoxicology (JSIT)</a:t>
            </a:r>
            <a:b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Conflict of Interest 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COI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 </a:t>
            </a: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Disclosure</a:t>
            </a:r>
            <a:endParaRPr lang="ja-JP" altLang="en-US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053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9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長谷川美貴</dc:creator>
  <cp:lastModifiedBy>和幸 岡村</cp:lastModifiedBy>
  <cp:revision>5</cp:revision>
  <dcterms:created xsi:type="dcterms:W3CDTF">2017-02-27T00:00:19Z</dcterms:created>
  <dcterms:modified xsi:type="dcterms:W3CDTF">2018-07-30T02:16:46Z</dcterms:modified>
</cp:coreProperties>
</file>