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807200" cy="99393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68" d="100"/>
          <a:sy n="68" d="100"/>
        </p:scale>
        <p:origin x="5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3A1B9-827F-CF48-BE3F-238C42B27632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AFACC-940A-C149-8F3B-802F7B851B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527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>
              <a:latin typeface="Calibri" charset="0"/>
              <a:ea typeface="ＭＳ Ｐゴシック" charset="0"/>
            </a:endParaRPr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B3B4F41-CA85-1C4E-A7E2-8A0BDFA07D99}" type="slidenum">
              <a:rPr lang="ja-JP" altLang="en-US"/>
              <a:pPr eaLnBrk="1" hangingPunct="1"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9998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894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919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69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2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696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4730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88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57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751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19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90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754F8-AF09-F94C-B3EF-59683BBC86FF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8103E-8FD5-1347-B13F-3CD83DDCFD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897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">
            <a:extLst>
              <a:ext uri="{FF2B5EF4-FFF2-40B4-BE49-F238E27FC236}">
                <a16:creationId xmlns:a16="http://schemas.microsoft.com/office/drawing/2014/main" id="{D6B07243-3DD2-4132-9515-636EC1FAFF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010" y="542985"/>
            <a:ext cx="8072437" cy="965250"/>
          </a:xfrm>
        </p:spPr>
        <p:txBody>
          <a:bodyPr>
            <a:noAutofit/>
          </a:bodyPr>
          <a:lstStyle/>
          <a:p>
            <a:r>
              <a:rPr lang="en-US" altLang="ja-JP" sz="3000" b="1" dirty="0">
                <a:latin typeface="Calibri" charset="0"/>
                <a:ea typeface="ＭＳ Ｐゴシック" charset="0"/>
              </a:rPr>
              <a:t>The Japanese Society of Immunotoxicology (JSIT)</a:t>
            </a:r>
            <a:br>
              <a:rPr lang="en-US" altLang="ja-JP" sz="3000" b="1" dirty="0">
                <a:latin typeface="Calibri" charset="0"/>
                <a:ea typeface="ＭＳ Ｐゴシック" charset="0"/>
              </a:rPr>
            </a:br>
            <a:r>
              <a:rPr lang="en-US" altLang="ja-JP" sz="3000" b="1" dirty="0">
                <a:latin typeface="Calibri" charset="0"/>
                <a:ea typeface="ＭＳ Ｐゴシック" charset="0"/>
              </a:rPr>
              <a:t>Conflict of Interest </a:t>
            </a:r>
            <a:r>
              <a:rPr lang="ja-JP" altLang="en-US" sz="3000" b="1" dirty="0">
                <a:latin typeface="Calibri" charset="0"/>
                <a:ea typeface="ＭＳ Ｐゴシック" charset="0"/>
              </a:rPr>
              <a:t>（</a:t>
            </a:r>
            <a:r>
              <a:rPr lang="en-US" altLang="ja-JP" sz="3000" b="1" dirty="0">
                <a:latin typeface="Calibri" charset="0"/>
                <a:ea typeface="ＭＳ Ｐゴシック" charset="0"/>
              </a:rPr>
              <a:t>COI</a:t>
            </a:r>
            <a:r>
              <a:rPr lang="ja-JP" altLang="en-US" sz="3000" b="1" dirty="0">
                <a:latin typeface="Calibri" charset="0"/>
                <a:ea typeface="ＭＳ Ｐゴシック" charset="0"/>
              </a:rPr>
              <a:t>） </a:t>
            </a:r>
            <a:r>
              <a:rPr lang="en-US" altLang="ja-JP" sz="3000" b="1" dirty="0">
                <a:latin typeface="Calibri" charset="0"/>
                <a:ea typeface="ＭＳ Ｐゴシック" charset="0"/>
              </a:rPr>
              <a:t>Disclosure</a:t>
            </a:r>
            <a:endParaRPr lang="ja-JP" altLang="en-US" sz="3000" b="1" dirty="0">
              <a:latin typeface="Calibri" charset="0"/>
              <a:ea typeface="ＭＳ Ｐゴシック" charset="0"/>
            </a:endParaRPr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F6D91730-592C-40A4-AC92-D17BA27CBEE8}"/>
              </a:ext>
            </a:extLst>
          </p:cNvPr>
          <p:cNvSpPr txBox="1">
            <a:spLocks/>
          </p:cNvSpPr>
          <p:nvPr/>
        </p:nvSpPr>
        <p:spPr>
          <a:xfrm>
            <a:off x="363459" y="1749230"/>
            <a:ext cx="8409537" cy="49658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Name</a:t>
            </a:r>
            <a:r>
              <a:rPr lang="ja-JP" altLang="en-US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of</a:t>
            </a:r>
            <a:r>
              <a:rPr lang="ja-JP" altLang="en-US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presenting</a:t>
            </a:r>
            <a:r>
              <a:rPr lang="ja-JP" altLang="en-US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author </a:t>
            </a:r>
            <a:r>
              <a:rPr lang="ja-JP" altLang="en-US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：〇〇〇〇</a:t>
            </a:r>
            <a:endParaRPr lang="en-US" altLang="ja-JP" sz="3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Organization</a:t>
            </a:r>
            <a:r>
              <a:rPr lang="ja-JP" altLang="en-US" sz="3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：〇〇〇〇</a:t>
            </a:r>
            <a:endParaRPr lang="en-US" altLang="ja-JP" sz="3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</a:t>
            </a:r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disclose</a:t>
            </a:r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regarding COI in this presentation as follows;</a:t>
            </a:r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endParaRPr lang="en-US" altLang="ja-JP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0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ja-JP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Board member/Adviser</a:t>
            </a:r>
            <a:r>
              <a:rPr lang="ja-JP" altLang="en-US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：Ａ </a:t>
            </a:r>
            <a:r>
              <a:rPr lang="en-US" altLang="ja-JP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Inc.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Holding stocks/Earnings</a:t>
            </a:r>
            <a:r>
              <a:rPr lang="ja-JP" altLang="en-US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：Ｂ </a:t>
            </a:r>
            <a:r>
              <a:rPr lang="en-US" altLang="ja-JP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Co., Ltd.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Funded research</a:t>
            </a:r>
            <a:r>
              <a:rPr lang="ja-JP" altLang="en-US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：Ｃ </a:t>
            </a:r>
            <a:r>
              <a:rPr lang="en-US" altLang="ja-JP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Co., Ltd. </a:t>
            </a:r>
            <a:r>
              <a:rPr lang="ja-JP" altLang="en-US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lang="en-US" altLang="ja-JP" sz="2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ja-JP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Honoraria for lectures</a:t>
            </a:r>
            <a:r>
              <a:rPr lang="ja-JP" altLang="en-US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：Ｄ </a:t>
            </a:r>
            <a:r>
              <a:rPr lang="en-US" altLang="ja-JP" sz="2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Inc.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12371618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54</Words>
  <Application>Microsoft Office PowerPoint</Application>
  <PresentationFormat>画面に合わせる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ホワイト</vt:lpstr>
      <vt:lpstr>The Japanese Society of Immunotoxicology (JSIT) Conflict of Interest （COI） Disclosure</vt:lpstr>
    </vt:vector>
  </TitlesOfParts>
  <Company>公益財団法人がん研究会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COI Disclosure Information</dc:title>
  <dc:creator>清宮 啓之</dc:creator>
  <cp:lastModifiedBy>和幸 岡村</cp:lastModifiedBy>
  <cp:revision>16</cp:revision>
  <cp:lastPrinted>2016-02-25T02:31:23Z</cp:lastPrinted>
  <dcterms:created xsi:type="dcterms:W3CDTF">2016-01-27T08:37:39Z</dcterms:created>
  <dcterms:modified xsi:type="dcterms:W3CDTF">2018-07-30T05:24:45Z</dcterms:modified>
</cp:coreProperties>
</file>