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72" d="100"/>
          <a:sy n="72" d="100"/>
        </p:scale>
        <p:origin x="44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951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522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286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217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54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980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929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49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410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25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26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90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8994" y="2453423"/>
            <a:ext cx="8230139" cy="39746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主発表者氏名：〇〇〇〇</a:t>
            </a:r>
            <a:endParaRPr lang="en-US" altLang="ja-JP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　　属　　名 ：〇〇〇〇</a:t>
            </a:r>
            <a:endParaRPr lang="en-US" altLang="ja-JP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演題発表に関連し、開示すべき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COI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関係にある企業・組織および団体等は次の通りです。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①役員・顧問：Ａ社、②株保有・利益：Ｂ出版会社</a:t>
            </a:r>
            <a:endParaRPr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③受託研究：Ｃ社、　④講演料：Ｄ社</a:t>
            </a:r>
            <a:endParaRPr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14952" y="228647"/>
            <a:ext cx="8557145" cy="1886756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4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日本免疫毒性学会</a:t>
            </a:r>
            <a:br>
              <a:rPr kumimoji="1" lang="en-US" altLang="ja-JP" sz="4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4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利益相反開示</a:t>
            </a:r>
            <a:br>
              <a:rPr lang="en-US" altLang="ja-JP" sz="4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The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Japanese Society of Immunotoxicology (JSIT)</a:t>
            </a:r>
            <a:b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Conflict of Interest</a:t>
            </a:r>
            <a:r>
              <a:rPr lang="en-US" altLang="ja-JP" sz="22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COI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 </a:t>
            </a: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Disclosure</a:t>
            </a:r>
            <a:endParaRPr kumimoji="1" lang="ja-JP" altLang="en-US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6433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10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日本免疫毒性学会 利益相反開示 The Japanese Society of Immunotoxicology (JSIT) Conflict of Interest （COI） Disclosure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一般社団法人日本毒性学会 利益相反開示 Japanese Society of Toxicology (JSOT)  COI（Conflict of Interest）Disclosure</dc:title>
  <dc:creator>長谷川美貴</dc:creator>
  <cp:lastModifiedBy>和幸 岡村</cp:lastModifiedBy>
  <cp:revision>6</cp:revision>
  <dcterms:created xsi:type="dcterms:W3CDTF">2017-02-27T00:00:19Z</dcterms:created>
  <dcterms:modified xsi:type="dcterms:W3CDTF">2018-07-30T02:17:36Z</dcterms:modified>
</cp:coreProperties>
</file>