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87" d="100"/>
          <a:sy n="87" d="100"/>
        </p:scale>
        <p:origin x="35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951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522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28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17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54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980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92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49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410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25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2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A5724-4545-4208-8122-FA31E8F70C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ADB3C-41F6-4FB6-BF93-862622DE87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90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8271" y="756988"/>
            <a:ext cx="8507458" cy="57895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　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関係がない場合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「演題発表に関連し、開示すべき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関係にある企業・組織および団体等はありません。」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と記載。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　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関係がある場合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「演題発表に関連し、開示すべき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COI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関係にある企業・組織および団体等は次の通りです。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①役員・顧問：Ａ社、②株保有・利益：Ｂ出版会社、③受託研究：Ｃ社、  ④講演料：Ｄ社」</a:t>
            </a:r>
            <a:endParaRPr lang="en-US" altLang="ja-JP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* COI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申告に該当する項目をすべて、項目と企業・組織、団体名を記載して下さい。</a:t>
            </a:r>
          </a:p>
          <a:p>
            <a:pPr marL="0" indent="0">
              <a:buNone/>
            </a:pPr>
            <a:endParaRPr kumimoji="1" lang="ja-JP" altLang="en-US" sz="3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88A1414-DFBA-4D51-90EA-5B3C31A3A7EA}"/>
              </a:ext>
            </a:extLst>
          </p:cNvPr>
          <p:cNvSpPr/>
          <p:nvPr/>
        </p:nvSpPr>
        <p:spPr>
          <a:xfrm>
            <a:off x="415740" y="80593"/>
            <a:ext cx="3929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ポスターの適当な場所に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9239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7</Words>
  <Application>Microsoft Office PowerPoint</Application>
  <PresentationFormat>画面に合わせる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ポスター　開示例</dc:title>
  <dc:creator>KazuyukiOKAMURA</dc:creator>
  <cp:lastModifiedBy>Keiko NOHARA</cp:lastModifiedBy>
  <cp:revision>4</cp:revision>
  <dcterms:created xsi:type="dcterms:W3CDTF">2017-02-27T00:00:19Z</dcterms:created>
  <dcterms:modified xsi:type="dcterms:W3CDTF">2018-07-30T07:13:57Z</dcterms:modified>
</cp:coreProperties>
</file>