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2" d="100"/>
          <a:sy n="82" d="100"/>
        </p:scale>
        <p:origin x="5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3A1B9-827F-CF48-BE3F-238C42B27632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AFACC-940A-C149-8F3B-802F7B851B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52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3B4F41-CA85-1C4E-A7E2-8A0BDFA07D99}" type="slidenum">
              <a:rPr lang="ja-JP" altLang="en-US"/>
              <a:pPr eaLnBrk="1" hangingPunct="1"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894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91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69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2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696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73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88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57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75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19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90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89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2010" y="722873"/>
            <a:ext cx="8072437" cy="965250"/>
          </a:xfrm>
        </p:spPr>
        <p:txBody>
          <a:bodyPr>
            <a:noAutofit/>
          </a:bodyPr>
          <a:lstStyle/>
          <a:p>
            <a:r>
              <a:rPr lang="en-US" altLang="ja-JP" sz="3000" b="1" dirty="0">
                <a:latin typeface="Calibri" charset="0"/>
                <a:ea typeface="ＭＳ Ｐゴシック" charset="0"/>
              </a:rPr>
              <a:t>The Japanese Society of Immunotoxicology (JSIT)</a:t>
            </a:r>
            <a:br>
              <a:rPr lang="en-US" altLang="ja-JP" sz="3000" b="1" dirty="0">
                <a:latin typeface="Calibri" charset="0"/>
                <a:ea typeface="ＭＳ Ｐゴシック" charset="0"/>
              </a:rPr>
            </a:br>
            <a:r>
              <a:rPr lang="en-US" altLang="ja-JP" sz="3000" b="1" dirty="0">
                <a:latin typeface="Calibri" charset="0"/>
                <a:ea typeface="ＭＳ Ｐゴシック" charset="0"/>
              </a:rPr>
              <a:t>Conflict of Interest </a:t>
            </a:r>
            <a:r>
              <a:rPr lang="ja-JP" altLang="en-US" sz="3000" b="1" dirty="0">
                <a:latin typeface="Calibri" charset="0"/>
                <a:ea typeface="ＭＳ Ｐゴシック" charset="0"/>
              </a:rPr>
              <a:t>（</a:t>
            </a:r>
            <a:r>
              <a:rPr lang="en-US" altLang="ja-JP" sz="3000" b="1" dirty="0">
                <a:latin typeface="Calibri" charset="0"/>
                <a:ea typeface="ＭＳ Ｐゴシック" charset="0"/>
              </a:rPr>
              <a:t>COI</a:t>
            </a:r>
            <a:r>
              <a:rPr lang="ja-JP" altLang="en-US" sz="3000" b="1" dirty="0">
                <a:latin typeface="Calibri" charset="0"/>
                <a:ea typeface="ＭＳ Ｐゴシック" charset="0"/>
              </a:rPr>
              <a:t>） </a:t>
            </a:r>
            <a:r>
              <a:rPr lang="en-US" altLang="ja-JP" sz="3000" b="1" dirty="0">
                <a:latin typeface="Calibri" charset="0"/>
                <a:ea typeface="ＭＳ Ｐゴシック" charset="0"/>
              </a:rPr>
              <a:t>Disclosure</a:t>
            </a:r>
            <a:endParaRPr lang="ja-JP" altLang="en-US" sz="3000" b="1" dirty="0">
              <a:latin typeface="Calibri" charset="0"/>
              <a:ea typeface="ＭＳ Ｐゴシック" charset="0"/>
            </a:endParaRPr>
          </a:p>
        </p:txBody>
      </p:sp>
      <p:sp>
        <p:nvSpPr>
          <p:cNvPr id="9" name="コンテンツ プレースホルダー 4">
            <a:extLst>
              <a:ext uri="{FF2B5EF4-FFF2-40B4-BE49-F238E27FC236}">
                <a16:creationId xmlns:a16="http://schemas.microsoft.com/office/drawing/2014/main" id="{26D7417D-43C0-4E70-9AA7-89DC5E65D606}"/>
              </a:ext>
            </a:extLst>
          </p:cNvPr>
          <p:cNvSpPr>
            <a:spLocks noGrp="1"/>
          </p:cNvSpPr>
          <p:nvPr/>
        </p:nvSpPr>
        <p:spPr>
          <a:xfrm>
            <a:off x="435954" y="2381215"/>
            <a:ext cx="8272091" cy="39649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Name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of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presenting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author:</a:t>
            </a:r>
            <a:r>
              <a:rPr kumimoji="1"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〇〇〇〇　　　　　　　　　　　　　　　　　　　　</a:t>
            </a:r>
            <a:endParaRPr kumimoji="1"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algn="ctr">
              <a:buNone/>
            </a:pP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Organization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：〇〇〇〇</a:t>
            </a:r>
            <a:endParaRPr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algn="ctr">
              <a:buNone/>
            </a:pPr>
            <a:endParaRPr kumimoji="1"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algn="ctr">
              <a:buNone/>
            </a:pP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</a:t>
            </a:r>
            <a:r>
              <a:rPr kumimoji="1"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have no 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 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regarding 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this presentation</a:t>
            </a:r>
            <a:endParaRPr kumimoji="1" lang="ja-JP" altLang="en-US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404012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The Japanese Society of Immunotoxicology (JSIT) Conflict of Interest （COI） Disclosure</vt:lpstr>
    </vt:vector>
  </TitlesOfParts>
  <Company>公益財団法人がん研究会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 Disclosure Information</dc:title>
  <dc:creator>清宮 啓之</dc:creator>
  <cp:lastModifiedBy>Keiko NOHARA</cp:lastModifiedBy>
  <cp:revision>17</cp:revision>
  <cp:lastPrinted>2016-02-25T02:31:23Z</cp:lastPrinted>
  <dcterms:created xsi:type="dcterms:W3CDTF">2016-01-27T08:37:39Z</dcterms:created>
  <dcterms:modified xsi:type="dcterms:W3CDTF">2018-07-30T08:40:14Z</dcterms:modified>
</cp:coreProperties>
</file>