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95" autoAdjust="0"/>
    <p:restoredTop sz="94660"/>
  </p:normalViewPr>
  <p:slideViewPr>
    <p:cSldViewPr snapToGrid="0">
      <p:cViewPr varScale="1">
        <p:scale>
          <a:sx n="72" d="100"/>
          <a:sy n="72" d="100"/>
        </p:scale>
        <p:origin x="444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69515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75225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32860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21775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95495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39804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29298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474919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94105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22528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82648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2A5724-4545-4208-8122-FA31E8F70C13}" type="datetimeFigureOut">
              <a:rPr kumimoji="1" lang="ja-JP" altLang="en-US" smtClean="0"/>
              <a:t>2018/7/30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BADB3C-41F6-4FB6-BF93-862622DE87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1902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>
          <a:xfrm>
            <a:off x="423335" y="2418942"/>
            <a:ext cx="8272091" cy="396492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ja-JP" altLang="en-US" sz="3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主発表者</a:t>
            </a:r>
            <a:r>
              <a:rPr kumimoji="1" lang="ja-JP" altLang="en-US" sz="3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氏名：〇〇〇〇　　　　　　　　　　　　　　　　　　　　</a:t>
            </a:r>
            <a:endParaRPr kumimoji="1" lang="en-US" altLang="ja-JP" sz="30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indent="0">
              <a:buNone/>
            </a:pPr>
            <a:r>
              <a:rPr lang="ja-JP" altLang="en-US" sz="3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所　　属　　名 ：〇〇〇〇</a:t>
            </a:r>
            <a:endParaRPr lang="en-US" altLang="ja-JP" sz="30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indent="0">
              <a:buNone/>
            </a:pPr>
            <a:endParaRPr kumimoji="1" lang="en-US" altLang="ja-JP" sz="30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indent="0">
              <a:buNone/>
            </a:pPr>
            <a:r>
              <a:rPr lang="ja-JP" altLang="en-US" sz="3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演題発表に関連し開示すべき</a:t>
            </a:r>
            <a:r>
              <a:rPr lang="en-US" altLang="ja-JP" sz="3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COI</a:t>
            </a:r>
            <a:r>
              <a:rPr lang="ja-JP" altLang="en-US" sz="3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関係にある企業・組織および団体等はありません。</a:t>
            </a:r>
            <a:endParaRPr kumimoji="1" lang="ja-JP" altLang="en-US" sz="30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" name="タイトル 3"/>
          <p:cNvSpPr txBox="1">
            <a:spLocks/>
          </p:cNvSpPr>
          <p:nvPr/>
        </p:nvSpPr>
        <p:spPr>
          <a:xfrm>
            <a:off x="214952" y="228647"/>
            <a:ext cx="8713388" cy="18867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ja-JP" altLang="en-US" sz="4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日本免疫毒性学会</a:t>
            </a:r>
            <a:br>
              <a:rPr lang="en-US" altLang="ja-JP" sz="4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lang="ja-JP" altLang="en-US" sz="4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利益相反開示</a:t>
            </a:r>
            <a:br>
              <a:rPr lang="en-US" altLang="ja-JP" sz="4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lang="en-US" altLang="ja-JP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The Japanese Society of Immunotoxicology (JSIT)</a:t>
            </a:r>
            <a:br>
              <a:rPr lang="en-US" altLang="ja-JP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lang="en-US" altLang="ja-JP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Conflict of Interest </a:t>
            </a:r>
            <a:r>
              <a:rPr lang="ja-JP" altLang="en-US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</a:t>
            </a:r>
            <a:r>
              <a:rPr lang="en-US" altLang="ja-JP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COI</a:t>
            </a:r>
            <a:r>
              <a:rPr lang="ja-JP" altLang="en-US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 </a:t>
            </a:r>
            <a:r>
              <a:rPr lang="en-US" altLang="ja-JP" sz="2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Disclosure</a:t>
            </a:r>
            <a:endParaRPr lang="ja-JP" altLang="en-US" sz="22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790539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361</TotalTime>
  <Words>9</Words>
  <Application>Microsoft Office PowerPoint</Application>
  <PresentationFormat>画面に合わせる (4:3)</PresentationFormat>
  <Paragraphs>5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長谷川美貴</dc:creator>
  <cp:lastModifiedBy>和幸 岡村</cp:lastModifiedBy>
  <cp:revision>5</cp:revision>
  <dcterms:created xsi:type="dcterms:W3CDTF">2017-02-27T00:00:19Z</dcterms:created>
  <dcterms:modified xsi:type="dcterms:W3CDTF">2018-07-30T02:16:46Z</dcterms:modified>
</cp:coreProperties>
</file>

<file path=docProps/thumbnail.jpeg>
</file>